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406" r:id="rId5"/>
    <p:sldId id="407" r:id="rId6"/>
    <p:sldId id="412" r:id="rId7"/>
    <p:sldId id="408" r:id="rId8"/>
    <p:sldId id="409" r:id="rId9"/>
    <p:sldId id="41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3FE191-1748-480E-9794-673DF9EDDED2}">
          <p14:sldIdLst>
            <p14:sldId id="406"/>
            <p14:sldId id="407"/>
            <p14:sldId id="412"/>
            <p14:sldId id="408"/>
            <p14:sldId id="409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/>
    <p:restoredTop sz="94548"/>
  </p:normalViewPr>
  <p:slideViewPr>
    <p:cSldViewPr snapToGrid="0">
      <p:cViewPr varScale="1">
        <p:scale>
          <a:sx n="120" d="100"/>
          <a:sy n="120" d="100"/>
        </p:scale>
        <p:origin x="2208" y="472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AE1F5-3456-3E86-986E-B98B51ABF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7953-B01B-D048-B5FC-9FFE47C5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274" y="2163545"/>
            <a:ext cx="10545136" cy="1266122"/>
          </a:xfrm>
        </p:spPr>
        <p:txBody>
          <a:bodyPr>
            <a:noAutofit/>
          </a:bodyPr>
          <a:lstStyle/>
          <a:p>
            <a:r>
              <a:rPr lang="en-US" sz="5400" dirty="0">
                <a:cs typeface="Segoe UI"/>
              </a:rPr>
              <a:t>Browser Agent</a:t>
            </a:r>
          </a:p>
        </p:txBody>
      </p:sp>
    </p:spTree>
    <p:extLst>
      <p:ext uri="{BB962C8B-B14F-4D97-AF65-F5344CB8AC3E}">
        <p14:creationId xmlns:p14="http://schemas.microsoft.com/office/powerpoint/2010/main" val="194825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1580-FBC9-D14A-B636-926B57B2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411EB-578F-2F1E-2D81-FEAED69F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B3838"/>
                </a:solidFill>
                <a:latin typeface="Segoe UI"/>
                <a:cs typeface="Segoe UI"/>
              </a:rPr>
              <a:t>What is Browser-use Agent</a:t>
            </a:r>
            <a:endParaRPr lang="en-US" dirty="0">
              <a:cs typeface="Segoe U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CAE9E-929F-E473-D048-C55E19A258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"Browser-Use" is an open-source tool designed to facilitate seamless interaction between AI agents and web browsers. It enables AI models to navigate and manipulate web content, making websites accessible for AI-driven tasks. </a:t>
            </a:r>
          </a:p>
          <a:p>
            <a:r>
              <a:rPr lang="en-IN" b="1" dirty="0"/>
              <a:t>Key Features: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Visual Recognition and HTML Extraction:</a:t>
            </a:r>
            <a:r>
              <a:rPr lang="en-IN" dirty="0"/>
              <a:t> Allows AI agents to interpret and extract information from web pages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Automated Multi-Tab Management:</a:t>
            </a:r>
            <a:r>
              <a:rPr lang="en-IN" dirty="0"/>
              <a:t> Enables handling multiple browser tabs simultaneously, enhancing task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Customizable Actions:</a:t>
            </a:r>
            <a:r>
              <a:rPr lang="en-IN" dirty="0"/>
              <a:t> Supports the addition of user-defined actions, such as saving data to files, database interactions, and obtaining human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Self-Correction Mechanism:</a:t>
            </a:r>
            <a:r>
              <a:rPr lang="en-IN" dirty="0"/>
              <a:t> Empowers agents to identify and rectify errors autonomously during task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Parallel Agent Execution:</a:t>
            </a:r>
            <a:r>
              <a:rPr lang="en-IN" dirty="0"/>
              <a:t> Facilitates running multiple AI agents in parallel, optimizing performance for large-scale operations.</a:t>
            </a: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1960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822D5-960F-7DF1-42B0-98CB54ED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7518C-E797-8A1D-7FC0-39666118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Content Creation Journey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F938D1-DDDF-F931-7424-2773DD69A4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3" name="Picture 2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E9D844A4-D114-A7BE-99E2-4F976793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4" b="26881"/>
          <a:stretch/>
        </p:blipFill>
        <p:spPr>
          <a:xfrm>
            <a:off x="444500" y="1463040"/>
            <a:ext cx="11210542" cy="46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6310-13FC-11BE-A0D6-F318F09A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54E28-A4CC-3DFD-7F18-3E305797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Automation Content Creation</a:t>
            </a:r>
          </a:p>
        </p:txBody>
      </p:sp>
      <p:pic>
        <p:nvPicPr>
          <p:cNvPr id="8" name="Content Placeholder 7" descr="A diagram of a flowchart&#10;&#10;AI-generated content may be incorrect.">
            <a:extLst>
              <a:ext uri="{FF2B5EF4-FFF2-40B4-BE49-F238E27FC236}">
                <a16:creationId xmlns:a16="http://schemas.microsoft.com/office/drawing/2014/main" id="{698613F6-84F4-84BD-7684-41800F8C5E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63681" y="1203947"/>
            <a:ext cx="9864637" cy="5223443"/>
          </a:xfrm>
        </p:spPr>
      </p:pic>
    </p:spTree>
    <p:extLst>
      <p:ext uri="{BB962C8B-B14F-4D97-AF65-F5344CB8AC3E}">
        <p14:creationId xmlns:p14="http://schemas.microsoft.com/office/powerpoint/2010/main" val="22868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96443-3D34-6A6E-D418-E8EF37B18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C67DAD-1B33-C22B-BB77-CBC62F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B3838"/>
                </a:solidFill>
                <a:latin typeface="Segoe UI"/>
                <a:cs typeface="Segoe UI"/>
              </a:rPr>
              <a:t>Browser Agent Flow</a:t>
            </a:r>
            <a:endParaRPr lang="en-US" dirty="0">
              <a:cs typeface="Segoe U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EEA742-315B-129A-2544-0B2A845F1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F12F06CE-57C8-E7FF-A339-381C9B9E2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65" b="34340"/>
          <a:stretch/>
        </p:blipFill>
        <p:spPr>
          <a:xfrm>
            <a:off x="2013885" y="2402957"/>
            <a:ext cx="7772400" cy="15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C2BB6-053E-A38E-DD0C-75779A1F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F0F734-EB32-CF3F-8EC7-5A22C1AB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B3838"/>
                </a:solidFill>
                <a:latin typeface="Segoe UI"/>
                <a:cs typeface="Segoe UI"/>
              </a:rPr>
              <a:t>Demo</a:t>
            </a:r>
            <a:endParaRPr lang="en-US" dirty="0">
              <a:cs typeface="Segoe U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81C922-253C-7B83-0A0C-D8F7E664BB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2" name="broowser_use_demo_1080.mov">
            <a:hlinkClick r:id="" action="ppaction://media"/>
            <a:extLst>
              <a:ext uri="{FF2B5EF4-FFF2-40B4-BE49-F238E27FC236}">
                <a16:creationId xmlns:a16="http://schemas.microsoft.com/office/drawing/2014/main" id="{5F8258E9-EB9F-E5F2-A2B3-436A20926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957" y="1203112"/>
            <a:ext cx="10921705" cy="52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</Words>
  <Application>Microsoft Macintosh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Segoe UI</vt:lpstr>
      <vt:lpstr>WelcomeDoc</vt:lpstr>
      <vt:lpstr>Browser Agent</vt:lpstr>
      <vt:lpstr>What is Browser-use Agent</vt:lpstr>
      <vt:lpstr>Content Creation Journey</vt:lpstr>
      <vt:lpstr>Automation Content Creation</vt:lpstr>
      <vt:lpstr>Browser Agent Flow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197</cp:revision>
  <dcterms:created xsi:type="dcterms:W3CDTF">2022-05-26T06:44:04Z</dcterms:created>
  <dcterms:modified xsi:type="dcterms:W3CDTF">2025-02-09T15:48:47Z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